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4" r:id="rId4"/>
    <p:sldId id="263" r:id="rId5"/>
    <p:sldId id="260" r:id="rId6"/>
    <p:sldId id="261" r:id="rId7"/>
    <p:sldId id="262" r:id="rId8"/>
    <p:sldId id="265" r:id="rId9"/>
    <p:sldId id="266" r:id="rId10"/>
    <p:sldId id="268" r:id="rId11"/>
    <p:sldId id="278" r:id="rId12"/>
    <p:sldId id="286" r:id="rId13"/>
    <p:sldId id="285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67BE5-29F8-4857-ABB4-229A1B0C0BC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A4B7E-C529-474F-9358-A21FDCB62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19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D2CE7-E7F7-4CB4-B00C-5C4A95E6F571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F9428-E5AE-41E7-9F15-9797206BB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47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F9428-E5AE-41E7-9F15-9797206BB5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1DD17D-7133-4162-9EAF-670CC28F632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A157F9-C4D4-48FF-82A1-0CB6628CBE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280920" cy="1584176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Роль</a:t>
            </a:r>
            <a:r>
              <a:rPr lang="ru-RU" sz="3200" dirty="0" smtClean="0"/>
              <a:t> мамы в воспитании ребёнка</a:t>
            </a:r>
            <a:endParaRPr lang="ru-RU" sz="3200" dirty="0"/>
          </a:p>
        </p:txBody>
      </p:sp>
      <p:pic>
        <p:nvPicPr>
          <p:cNvPr id="4" name="Рисунок 3" descr="Роль матери в воспитании ребен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15" y="2708920"/>
            <a:ext cx="3960440" cy="3273152"/>
          </a:xfrm>
          <a:prstGeom prst="rect">
            <a:avLst/>
          </a:prstGeom>
          <a:ln>
            <a:prstDash val="dashDot"/>
          </a:ln>
          <a:scene3d>
            <a:camera prst="perspectiveContrastingLeftFacing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043608" y="260648"/>
            <a:ext cx="748883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МБДОУ 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ДЕТСКИЙ САД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ОБЩЕРАЗВИВАЮЩЕГО ВИДА №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41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г.  ВОРОНЕЖ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166377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Автор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педагог- психолог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latin typeface="Arial"/>
              </a:rPr>
              <a:t>Гоцманова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 И.В.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61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то 8марта\P30418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21616" r="11212" b="3839"/>
          <a:stretch/>
        </p:blipFill>
        <p:spPr bwMode="auto">
          <a:xfrm>
            <a:off x="5076056" y="1628800"/>
            <a:ext cx="3147278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Порой встречаются семьи, где мама очень любит своего ребенка, а он обижает и не ценит ее.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7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Фото 8марта\P30418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434" r="10000" b="9077"/>
          <a:stretch/>
        </p:blipFill>
        <p:spPr bwMode="auto">
          <a:xfrm>
            <a:off x="4716016" y="498764"/>
            <a:ext cx="4114800" cy="60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16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понимание ребёнка, следует заложить ряд жизненных ценностей, в которые будет входить уважение к матери.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2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Фото 8марта\P30418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14209" r="12391" b="8081"/>
          <a:stretch/>
        </p:blipFill>
        <p:spPr bwMode="auto">
          <a:xfrm>
            <a:off x="5012297" y="980728"/>
            <a:ext cx="3943350" cy="5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391" y="9087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должны объяснять разницу между добром и злом, хорошим и плохим. Многие мамы и папы категорически против наказаний и запретов и переступать через это не хотят.  Но это необходимо уметь делать. Так как нельзя вырастить добропорядочного и хорошего человека, только путем любви и ласки. Воспитание должно иметь смешанный характер, и совмещать в себе, как любовь, доброту так и строгость – это залог успеха.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146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мама, может научить своего ребёнка быть добрым, любящим и внимательным к окружающим его людям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Всё это позволит ребенку стать настоящим человеком.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844824"/>
            <a:ext cx="35101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Мне мама приносит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Игрушки, конфеты,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Но маму люблю я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Совсем не за это.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Веселые песни 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Она напевает,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Нам скучно вдвоем 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Никогда не бывает. 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Я ей открываю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Свои все секреты.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Но маму люблю я 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Не только за это.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Люблю свою маму,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Скажу я вам прямо,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Ну просто за то, 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Что она моя мама!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3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476672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Безусловно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отец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играет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достаточно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важную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значительную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роль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воспитании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ребёнка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Но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стоит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помнить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что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он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никогда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сможет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заменить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ребенку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маму</a:t>
            </a:r>
            <a:r>
              <a:rPr lang="ru-RU" u="sng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5472608" cy="363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22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764704"/>
            <a:ext cx="7859216" cy="3096344"/>
          </a:xfrm>
        </p:spPr>
        <p:txBody>
          <a:bodyPr>
            <a:normAutofit/>
          </a:bodyPr>
          <a:lstStyle/>
          <a:p>
            <a:pPr marL="109728" indent="0" algn="just" fontAlgn="base">
              <a:lnSpc>
                <a:spcPct val="107000"/>
              </a:lnSpc>
              <a:buNone/>
            </a:pP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– это первый и самый главный человек в жизни каждого ребёнка. Роль матери в воспитании детей огромна, а многие даже не представляют насколько.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 algn="just" fontAlgn="base">
              <a:lnSpc>
                <a:spcPct val="107000"/>
              </a:lnSpc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Единственным человеком, который успокоит, обнимет и защитит от жизненных реалий – мама.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2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8марта\P30418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2020" r="14984"/>
          <a:stretch/>
        </p:blipFill>
        <p:spPr bwMode="auto">
          <a:xfrm>
            <a:off x="4932040" y="692696"/>
            <a:ext cx="3014392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926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зря существует хорошее выражение – мама – это весь мир для ребёнка. Место, в котором легко и комфортно, в котором можно спрятаться от опасностей, где происходит знакомство со всем.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0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8марта\P30418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19393" r="11212" b="17374"/>
          <a:stretch/>
        </p:blipFill>
        <p:spPr bwMode="auto">
          <a:xfrm>
            <a:off x="4788024" y="1350817"/>
            <a:ext cx="3990110" cy="43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74" y="1268760"/>
            <a:ext cx="4572000" cy="27596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Конечно </a:t>
            </a:r>
            <a:r>
              <a:rPr lang="ru-RU" b="1" dirty="0">
                <a:solidFill>
                  <a:srgbClr val="222222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роль матери в воспитании ребенка </a:t>
            </a:r>
            <a:r>
              <a:rPr lang="ru-RU" dirty="0">
                <a:solidFill>
                  <a:srgbClr val="222222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одним из основ того, что бы создать хорошую семью, но увы не все матери знают и понимают это. В связи с этим сейчас многие молодые семьи расходятся еще на первых этапах построения отношений, а роль матери в воспитании ребенка играет одну из основных ролей.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6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8марта\P30418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11515" r="21986" b="18181"/>
          <a:stretch/>
        </p:blipFill>
        <p:spPr bwMode="auto">
          <a:xfrm>
            <a:off x="5148064" y="1124744"/>
            <a:ext cx="3158837" cy="48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24744"/>
            <a:ext cx="4572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роль матери в воспитании ребенка- это любовь к нему. Так как без любви к своим детям, не о какой счастливой семье не может быть и речи. Если же вы недостаточно любите своих детей, то зачем вы их вообще создавали?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8марта\P30418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22424" r="6633" b="16364"/>
          <a:stretch/>
        </p:blipFill>
        <p:spPr bwMode="auto">
          <a:xfrm>
            <a:off x="3779912" y="1772816"/>
            <a:ext cx="4378037" cy="41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Специалистами доказано, что малыши, лишенные материнской заботы, теряют интерес к окружающему миру и происходит торможение в их развитии. Любовь матери помогает формировать в ребёнке личность – собственное «я».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Плачь ребенка, когда мама исчезает из поля видимости, или радость, когда она его берет на руки, не означает, что ребенок избалован или привлекает к себе внимание, а это означает, что появляется осознание, какую роль в жизни играет этот человек.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4764633" cy="317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 8марта\P30418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6869" r="29697" b="9495"/>
          <a:stretch/>
        </p:blipFill>
        <p:spPr bwMode="auto">
          <a:xfrm>
            <a:off x="4211960" y="1661012"/>
            <a:ext cx="4032448" cy="43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первые признаки проявление любви и привязанности. Мама вкусно пахнет, у нее самые добрые и нежные руки.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2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 8марта\P30418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6262" r="2593" b="25253"/>
          <a:stretch/>
        </p:blipFill>
        <p:spPr bwMode="auto">
          <a:xfrm>
            <a:off x="4716016" y="3120137"/>
            <a:ext cx="3384376" cy="328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Идет время, но роль матери в воспитании детей не уменьшается, а наоборот увеличивается и становится многогранной. Наступают времена, когда нужно обучать всему: дать хорошее образование, научить любить людей и окружающий мир, быть внимательным ко всему живому и многое другое. Только такой подход позволяет становиться настоящими людьми, с большим сердцем и открытой душой.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75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439</Words>
  <Application>Microsoft Office PowerPoint</Application>
  <PresentationFormat>Экран (4:3)</PresentationFormat>
  <Paragraphs>26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Гоцманова</cp:lastModifiedBy>
  <cp:revision>17</cp:revision>
  <dcterms:created xsi:type="dcterms:W3CDTF">2015-03-13T11:58:18Z</dcterms:created>
  <dcterms:modified xsi:type="dcterms:W3CDTF">2021-12-01T05:36:11Z</dcterms:modified>
</cp:coreProperties>
</file>